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Тема  1 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Гидроэкология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как наука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92500" lnSpcReduction="20000"/>
          </a:bodyPr>
          <a:lstStyle/>
          <a:p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1.1 Предмет, задачи и методы дисциплины</a:t>
            </a:r>
          </a:p>
          <a:p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1.2 Связь </a:t>
            </a:r>
            <a:r>
              <a:rPr lang="ru-RU" sz="5200" dirty="0" err="1" smtClean="0">
                <a:latin typeface="Times New Roman" pitchFamily="18" charset="0"/>
                <a:cs typeface="Times New Roman" pitchFamily="18" charset="0"/>
              </a:rPr>
              <a:t>гидроэкологии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с другими дисциплинами</a:t>
            </a:r>
          </a:p>
          <a:p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1.3 История возникновения и развития </a:t>
            </a:r>
            <a:r>
              <a:rPr lang="ru-RU" sz="5200" dirty="0" err="1" smtClean="0">
                <a:latin typeface="Times New Roman" pitchFamily="18" charset="0"/>
                <a:cs typeface="Times New Roman" pitchFamily="18" charset="0"/>
              </a:rPr>
              <a:t>гидроэкологии</a:t>
            </a: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1.4 Основные направления </a:t>
            </a:r>
            <a:r>
              <a:rPr lang="ru-RU" sz="5200" dirty="0" err="1" smtClean="0">
                <a:latin typeface="Times New Roman" pitchFamily="18" charset="0"/>
                <a:cs typeface="Times New Roman" pitchFamily="18" charset="0"/>
              </a:rPr>
              <a:t>гидроэкологии</a:t>
            </a: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2143116"/>
          </a:xfrm>
        </p:spPr>
        <p:txBody>
          <a:bodyPr>
            <a:normAutofit fontScale="90000"/>
          </a:bodyPr>
          <a:lstStyle/>
          <a:p>
            <a: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  <a:t>Близка </a:t>
            </a:r>
            <a:r>
              <a:rPr lang="ru-RU" sz="4400" cap="none" dirty="0" err="1" smtClean="0">
                <a:latin typeface="Times New Roman" pitchFamily="18" charset="0"/>
                <a:cs typeface="Times New Roman" pitchFamily="18" charset="0"/>
              </a:rPr>
              <a:t>гидроэкология</a:t>
            </a:r>
            <a: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  <a:t> и к таким географическим дисциплинам, как </a:t>
            </a:r>
            <a:r>
              <a:rPr lang="ru-RU" sz="4400" i="1" cap="none" dirty="0" smtClean="0">
                <a:latin typeface="Times New Roman" pitchFamily="18" charset="0"/>
                <a:cs typeface="Times New Roman" pitchFamily="18" charset="0"/>
              </a:rPr>
              <a:t>океанология </a:t>
            </a:r>
            <a: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400" i="1" cap="none" dirty="0" smtClean="0">
                <a:latin typeface="Times New Roman" pitchFamily="18" charset="0"/>
                <a:cs typeface="Times New Roman" pitchFamily="18" charset="0"/>
              </a:rPr>
              <a:t>лимнология.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14488"/>
            <a:ext cx="8686800" cy="5143512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Гидроэкология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являясь дисциплиной биологической и географической, тем не менее, в первую очередь, теснейшим образом связана с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экологией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Следует отметить, что именно водная экология относится к одной из самых успешно развивающихся частей экологии.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43116"/>
            <a:ext cx="8686800" cy="178595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57166"/>
            <a:ext cx="8686800" cy="6500834"/>
          </a:xfrm>
        </p:spPr>
        <p:txBody>
          <a:bodyPr>
            <a:noAutofit/>
          </a:bodyPr>
          <a:lstStyle/>
          <a:p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Гидроэкология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экология гидросферы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от греч. </a:t>
            </a:r>
            <a:r>
              <a:rPr lang="ru-RU" sz="4000" cap="none" dirty="0" err="1" smtClean="0">
                <a:latin typeface="Times New Roman" pitchFamily="18" charset="0"/>
                <a:cs typeface="Times New Roman" pitchFamily="18" charset="0"/>
              </a:rPr>
              <a:t>hydor</a:t>
            </a: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 – вода, </a:t>
            </a:r>
            <a:r>
              <a:rPr lang="ru-RU" sz="4000" cap="none" dirty="0" err="1" smtClean="0">
                <a:latin typeface="Times New Roman" pitchFamily="18" charset="0"/>
                <a:cs typeface="Times New Roman" pitchFamily="18" charset="0"/>
              </a:rPr>
              <a:t>oikos</a:t>
            </a: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 – жилище, </a:t>
            </a:r>
            <a:r>
              <a:rPr lang="ru-RU" sz="4000" cap="none" dirty="0" err="1" smtClean="0">
                <a:latin typeface="Times New Roman" pitchFamily="18" charset="0"/>
                <a:cs typeface="Times New Roman" pitchFamily="18" charset="0"/>
              </a:rPr>
              <a:t>logos</a:t>
            </a: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 – учение), раздел экологии, изучающий водные экосистемы, их структуру и закономерности функционирования, включая взаимодействие между водной средой и обитающими в ней организмами. </a:t>
            </a:r>
            <a:r>
              <a:rPr lang="ru-RU" sz="4000" cap="none" dirty="0" smtClean="0"/>
              <a:t/>
            </a:r>
            <a:br>
              <a:rPr lang="ru-RU" sz="4000" cap="none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7286652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900" cap="none" dirty="0" smtClean="0">
                <a:latin typeface="Times New Roman" pitchFamily="18" charset="0"/>
                <a:cs typeface="Times New Roman" pitchFamily="18" charset="0"/>
              </a:rPr>
              <a:t>сновным </a:t>
            </a:r>
            <a:r>
              <a:rPr lang="ru-RU" sz="4900" b="1" i="1" cap="none" dirty="0" smtClean="0">
                <a:latin typeface="Times New Roman" pitchFamily="18" charset="0"/>
                <a:cs typeface="Times New Roman" pitchFamily="18" charset="0"/>
              </a:rPr>
              <a:t>объектом</a:t>
            </a:r>
            <a:r>
              <a:rPr lang="ru-RU" sz="4900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cap="none" dirty="0" err="1" smtClean="0">
                <a:latin typeface="Times New Roman" pitchFamily="18" charset="0"/>
                <a:cs typeface="Times New Roman" pitchFamily="18" charset="0"/>
              </a:rPr>
              <a:t>гидроэкологии</a:t>
            </a:r>
            <a:r>
              <a:rPr lang="ru-RU" sz="4900" cap="none" dirty="0" smtClean="0">
                <a:latin typeface="Times New Roman" pitchFamily="18" charset="0"/>
                <a:cs typeface="Times New Roman" pitchFamily="18" charset="0"/>
              </a:rPr>
              <a:t> как науки следует считать водные экологические системы, т. е. структурно-организованные системы, в которых биотические и абиотические элементы связаны функционально в единое целое на базе круговорота веществ и трансформации потока энергии.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68580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Предметом исследований </a:t>
            </a:r>
            <a:r>
              <a:rPr lang="ru-RU" sz="4400" cap="none" dirty="0" err="1" smtClean="0">
                <a:latin typeface="Times New Roman" pitchFamily="18" charset="0"/>
                <a:cs typeface="Times New Roman" pitchFamily="18" charset="0"/>
              </a:rPr>
              <a:t>гидроэкологии</a:t>
            </a:r>
            <a: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  <a:t> являются экологические процессы  в  водной   среде,   т. е.  процессы взаимодействия гидробионтов, их популяций и сообществ между собой и с абиотическими компонентами водных экосистем.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043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гидроэкологии</a:t>
            </a:r>
            <a:r>
              <a:rPr lang="ru-RU" dirty="0" smtClean="0"/>
              <a:t> широко используются 3 основные группы методов: гидрохимические, гидробиологические и микробиологические.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14554"/>
            <a:ext cx="8686800" cy="464344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схеме физико-химического анализа под физическими свойствами понимают ряд признаков, определяющих внешний вид воды, который воспринимается органами чувств – зрения, обоняния, вкусовыми рецепторами. Это – температура, прозрачность, мутность, цветность, запах, вкус воды.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285728"/>
            <a:ext cx="8686800" cy="1714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85789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 химических показателей качества воды следует отметить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среды, содержание кислорода, свободной углекислоты, взвешенного вещества, биогенных элементов (фосфатов, аммонийного,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нитритного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нитратного азота), хлоридов, сульфатов, а также БПК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жесткость, щелочность и др.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400800"/>
          </a:xfrm>
        </p:spPr>
        <p:txBody>
          <a:bodyPr>
            <a:normAutofit fontScale="90000"/>
          </a:bodyPr>
          <a:lstStyle/>
          <a:p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При бактериологическом анализе важными являются следующие положения. в связи с загрязнением водоемов бытовыми сточными водами перечень инфекционных заболеваний, распространяющихся через воду, является довольно значительным. вода может быть источником возбудителей таких заболеваний, как холера, тифы, бактериальная дизентерия, лептоспироз, туляремия и др. нормативное требование предусматривает что «вода водоема, независимо от характера водопользования, не должна содержать возбудителей заболеваний».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000" cap="none" dirty="0" smtClean="0"/>
              <a:t>Методы гидробиологических исследований базируются на изучении структуры </a:t>
            </a:r>
            <a:r>
              <a:rPr lang="ru-RU" sz="4000" cap="none" dirty="0" err="1" smtClean="0"/>
              <a:t>гидробиоценозов</a:t>
            </a:r>
            <a:r>
              <a:rPr lang="ru-RU" sz="4000" cap="none" dirty="0" smtClean="0"/>
              <a:t> и их отдельных компонентов, определяется таксономический состав, в том числе видов-индикаторов, плотность, численность и биомасса сообществ, доминирующих групп и массовых видов гидробионтов.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14412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cap="none" dirty="0" err="1" smtClean="0">
                <a:latin typeface="Times New Roman" pitchFamily="18" charset="0"/>
                <a:cs typeface="Times New Roman" pitchFamily="18" charset="0"/>
              </a:rPr>
              <a:t>идроэ</a:t>
            </a:r>
            <a:r>
              <a:rPr lang="ru-RU" sz="3700" cap="none" dirty="0" err="1" smtClean="0">
                <a:latin typeface="Times New Roman" pitchFamily="18" charset="0"/>
                <a:cs typeface="Times New Roman" pitchFamily="18" charset="0"/>
              </a:rPr>
              <a:t>кология</a:t>
            </a:r>
            <a:r>
              <a:rPr lang="ru-RU" sz="3700" cap="none" dirty="0" smtClean="0">
                <a:latin typeface="Times New Roman" pitchFamily="18" charset="0"/>
                <a:cs typeface="Times New Roman" pitchFamily="18" charset="0"/>
              </a:rPr>
              <a:t> тесно связана прежде всего с науками о гидросфере – гидрохимией, гидрофизикой, гидрологией.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rmAutofit lnSpcReduction="10000"/>
          </a:bodyPr>
          <a:lstStyle/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Гидрохимия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геохимии, изучающая химический состав естественных вод и протекающие в них химические реакции. </a:t>
            </a:r>
          </a:p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Гидрофизика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часть геофизики, исследующая физические свойства природных вод и протекающие в них физические процессы. </a:t>
            </a:r>
          </a:p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Гидрология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часть географии, изучающая природные воды, закономерности круговорота воды в природе. В последние десятилетия широко развивается такая часть гидрологии, как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экологическая гидрология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экогидрология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61AB88-1CB1-44E9-A20D-0833F2227E39}"/>
</file>

<file path=customXml/itemProps2.xml><?xml version="1.0" encoding="utf-8"?>
<ds:datastoreItem xmlns:ds="http://schemas.openxmlformats.org/officeDocument/2006/customXml" ds:itemID="{5DED73BD-BAD1-4FB5-A48D-367E0B790411}"/>
</file>

<file path=customXml/itemProps3.xml><?xml version="1.0" encoding="utf-8"?>
<ds:datastoreItem xmlns:ds="http://schemas.openxmlformats.org/officeDocument/2006/customXml" ds:itemID="{6B25AA1F-3E95-4313-9C17-C1BC50C4CF1F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447</Words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Тема  1  Гидроэкология как наука </vt:lpstr>
      <vt:lpstr>Гидроэкология  (экология гидросферы ) –   от греч. hydor – вода, oikos – жилище, logos – учение), раздел экологии, изучающий водные экосистемы, их структуру и закономерности функционирования, включая взаимодействие между водной средой и обитающими в ней организмами.  </vt:lpstr>
      <vt:lpstr>Основным объектом гидроэкологии как науки следует считать водные экологические системы, т. е. структурно-организованные системы, в которых биотические и абиотические элементы связаны функционально в единое целое на базе круговорота веществ и трансформации потока энергии.  </vt:lpstr>
      <vt:lpstr>Предметом исследований гидроэкологии являются экологические процессы  в  водной   среде,   т. е.  процессы взаимодействия гидробионтов, их популяций и сообществ между собой и с абиотическими компонентами водных экосистем. </vt:lpstr>
      <vt:lpstr>В гидроэкологии широко используются 3 основные группы методов: гидрохимические, гидробиологические и микробиологические.  </vt:lpstr>
      <vt:lpstr>Слайд 6</vt:lpstr>
      <vt:lpstr>При бактериологическом анализе важными являются следующие положения. в связи с загрязнением водоемов бытовыми сточными водами перечень инфекционных заболеваний, распространяющихся через воду, является довольно значительным. вода может быть источником возбудителей таких заболеваний, как холера, тифы, бактериальная дизентерия, лептоспироз, туляремия и др. нормативное требование предусматривает что «вода водоема, независимо от характера водопользования, не должна содержать возбудителей заболеваний». </vt:lpstr>
      <vt:lpstr>Методы гидробиологических исследований базируются на изучении структуры гидробиоценозов и их отдельных компонентов, определяется таксономический состав, в том числе видов-индикаторов, плотность, численность и биомасса сообществ, доминирующих групп и массовых видов гидробионтов.  </vt:lpstr>
      <vt:lpstr>Гидроэкология тесно связана прежде всего с науками о гидросфере – гидрохимией, гидрофизикой, гидрологией. </vt:lpstr>
      <vt:lpstr>Близка гидроэкология и к таким географическим дисциплинам, как океанология и лимнология. </vt:lpstr>
      <vt:lpstr>Спасибо за внимание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1  Гидроэкология как наука </dc:title>
  <dc:creator>Admin</dc:creator>
  <cp:lastModifiedBy>Admin</cp:lastModifiedBy>
  <cp:revision>5</cp:revision>
  <dcterms:created xsi:type="dcterms:W3CDTF">2014-05-28T13:35:10Z</dcterms:created>
  <dcterms:modified xsi:type="dcterms:W3CDTF">2014-05-30T11:11:14Z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